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notesMasterIdLst>
    <p:notesMasterId r:id="rId11"/>
  </p:notesMasterIdLst>
  <p:sldIdLst>
    <p:sldId id="256" r:id="rId2"/>
    <p:sldId id="267" r:id="rId3"/>
    <p:sldId id="259" r:id="rId4"/>
    <p:sldId id="260" r:id="rId5"/>
    <p:sldId id="261" r:id="rId6"/>
    <p:sldId id="262" r:id="rId7"/>
    <p:sldId id="263" r:id="rId8"/>
    <p:sldId id="265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6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 snapToObjects="1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1087C-09C9-4828-B434-67BF99B444AE}" type="datetimeFigureOut">
              <a:rPr lang="uk-UA" smtClean="0"/>
              <a:t>16.06.2017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355FC-4924-44C5-872D-F359F0A639A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977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355FC-4924-44C5-872D-F359F0A639A3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605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84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769" y="1686058"/>
            <a:ext cx="10110777" cy="2274848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НІЖИН ТУРИСТИЧНИЙ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/>
              <a:t/>
            </a:r>
            <a:br>
              <a:rPr lang="ru-RU" sz="4400" b="1" dirty="0"/>
            </a:br>
            <a:r>
              <a:rPr lang="ru-RU" sz="2800" b="1" dirty="0" smtClean="0"/>
              <a:t>Система </a:t>
            </a:r>
            <a:r>
              <a:rPr lang="ru-RU" sz="2800" b="1" dirty="0" err="1" smtClean="0"/>
              <a:t>мобільних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додатків</a:t>
            </a:r>
            <a:r>
              <a:rPr lang="ru-RU" sz="2800" b="1" dirty="0" smtClean="0"/>
              <a:t> для </a:t>
            </a:r>
            <a:r>
              <a:rPr lang="ru-RU" sz="2800" b="1" dirty="0" err="1" smtClean="0"/>
              <a:t>отримання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туристичних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послуг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0637134" y="6944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85854" y="4493941"/>
            <a:ext cx="86384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МП «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Впровадження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електронних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послуг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пов’язаних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з туризмом: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створення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веб-порталу і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мобільного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додатку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було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здійснено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за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кошти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Європейського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Союзу та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Програми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розвитку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ООН в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Україні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а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також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Ніжинської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міської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ради в рамках </a:t>
            </a:r>
            <a:r>
              <a:rPr lang="ru-RU" altLang="en-US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спільного</a:t>
            </a:r>
            <a:r>
              <a:rPr lang="ru-RU" altLang="en-US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Проекту ЄС/ПРООН МРГ-ІІІ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74926" y="4049288"/>
            <a:ext cx="2943922" cy="2211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https://nizhyn-travel.com.ua/public/image/und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790" y="4097753"/>
            <a:ext cx="538880" cy="107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nizhyn-travel.com.ua/public/image/esfl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72" y="4119878"/>
            <a:ext cx="1605776" cy="107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/>
          <a:stretch/>
        </p:blipFill>
        <p:spPr>
          <a:xfrm>
            <a:off x="8616272" y="5314611"/>
            <a:ext cx="1553641" cy="901459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05" y="5249448"/>
            <a:ext cx="1101730" cy="93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185" y="2256714"/>
            <a:ext cx="5210175" cy="3171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таке</a:t>
            </a:r>
            <a:r>
              <a:rPr lang="ru-RU" dirty="0" smtClean="0"/>
              <a:t> «</a:t>
            </a:r>
            <a:r>
              <a:rPr lang="ru-RU" dirty="0" err="1" smtClean="0"/>
              <a:t>Ніжин</a:t>
            </a:r>
            <a:r>
              <a:rPr lang="ru-RU" dirty="0" smtClean="0"/>
              <a:t> </a:t>
            </a:r>
            <a:r>
              <a:rPr lang="ru-RU" dirty="0" err="1" smtClean="0"/>
              <a:t>Туристичний</a:t>
            </a:r>
            <a:r>
              <a:rPr lang="ru-RU" dirty="0" smtClean="0"/>
              <a:t>»?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070" y="2219350"/>
            <a:ext cx="2582261" cy="431003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 smtClean="0">
                <a:solidFill>
                  <a:srgbClr val="92D050"/>
                </a:solidFill>
              </a:rPr>
              <a:t>«</a:t>
            </a:r>
            <a:r>
              <a:rPr lang="ru-RU" sz="2000" b="1" dirty="0" err="1" smtClean="0">
                <a:solidFill>
                  <a:srgbClr val="92D050"/>
                </a:solidFill>
              </a:rPr>
              <a:t>Ніжин</a:t>
            </a:r>
            <a:r>
              <a:rPr lang="ru-RU" sz="2000" b="1" dirty="0" smtClean="0">
                <a:solidFill>
                  <a:srgbClr val="92D050"/>
                </a:solidFill>
              </a:rPr>
              <a:t> </a:t>
            </a:r>
            <a:r>
              <a:rPr lang="ru-RU" sz="2000" b="1" dirty="0" err="1" smtClean="0">
                <a:solidFill>
                  <a:srgbClr val="92D050"/>
                </a:solidFill>
              </a:rPr>
              <a:t>Туристи</a:t>
            </a:r>
            <a:r>
              <a:rPr lang="uk-UA" sz="2000" b="1" dirty="0" smtClean="0">
                <a:solidFill>
                  <a:srgbClr val="92D050"/>
                </a:solidFill>
              </a:rPr>
              <a:t>ч</a:t>
            </a:r>
            <a:r>
              <a:rPr lang="ru-RU" sz="2000" b="1" dirty="0" err="1" smtClean="0">
                <a:solidFill>
                  <a:srgbClr val="92D050"/>
                </a:solidFill>
              </a:rPr>
              <a:t>ний</a:t>
            </a:r>
            <a:r>
              <a:rPr lang="ru-RU" sz="2000" b="1" dirty="0" smtClean="0">
                <a:solidFill>
                  <a:srgbClr val="92D050"/>
                </a:solidFill>
              </a:rPr>
              <a:t>» </a:t>
            </a:r>
            <a:r>
              <a:rPr lang="ru-RU" sz="1900" dirty="0" smtClean="0"/>
              <a:t>- </a:t>
            </a:r>
            <a:r>
              <a:rPr lang="uk-UA" sz="1900" dirty="0" smtClean="0"/>
              <a:t>це система</a:t>
            </a:r>
            <a:r>
              <a:rPr lang="ru-RU" sz="1900" dirty="0" smtClean="0"/>
              <a:t> для </a:t>
            </a:r>
            <a:r>
              <a:rPr lang="ru-RU" sz="1900" dirty="0" err="1" smtClean="0"/>
              <a:t>надання</a:t>
            </a:r>
            <a:r>
              <a:rPr lang="ru-RU" sz="1900" dirty="0" smtClean="0"/>
              <a:t> </a:t>
            </a:r>
            <a:r>
              <a:rPr lang="ru-RU" sz="1900" dirty="0" err="1" smtClean="0"/>
              <a:t>мешканцям</a:t>
            </a:r>
            <a:r>
              <a:rPr lang="ru-RU" sz="1900" dirty="0" smtClean="0"/>
              <a:t> та гостям </a:t>
            </a:r>
            <a:r>
              <a:rPr lang="ru-RU" sz="1900" dirty="0" err="1" smtClean="0"/>
              <a:t>міста</a:t>
            </a:r>
            <a:r>
              <a:rPr lang="ru-RU" sz="1900" dirty="0" smtClean="0"/>
              <a:t> </a:t>
            </a:r>
            <a:r>
              <a:rPr lang="ru-RU" sz="1900" dirty="0" err="1" smtClean="0"/>
              <a:t>туристичної</a:t>
            </a:r>
            <a:r>
              <a:rPr lang="ru-RU" sz="1900" dirty="0" smtClean="0"/>
              <a:t> </a:t>
            </a:r>
            <a:r>
              <a:rPr lang="ru-RU" sz="1900" dirty="0" err="1" smtClean="0"/>
              <a:t>інформації</a:t>
            </a:r>
            <a:r>
              <a:rPr lang="ru-RU" sz="1900" dirty="0" smtClean="0"/>
              <a:t> про </a:t>
            </a:r>
            <a:r>
              <a:rPr lang="ru-RU" sz="1900" dirty="0"/>
              <a:t>м</a:t>
            </a:r>
            <a:r>
              <a:rPr lang="ru-RU" sz="1900" dirty="0" smtClean="0"/>
              <a:t>. </a:t>
            </a:r>
            <a:r>
              <a:rPr lang="ru-RU" sz="1900" dirty="0" err="1" smtClean="0"/>
              <a:t>Ніжин</a:t>
            </a:r>
            <a:r>
              <a:rPr lang="ru-RU" sz="1900" dirty="0" smtClean="0"/>
              <a:t>, </a:t>
            </a:r>
            <a:r>
              <a:rPr lang="ru-RU" sz="1900" dirty="0" err="1" smtClean="0"/>
              <a:t>його</a:t>
            </a:r>
            <a:r>
              <a:rPr lang="ru-RU" sz="1900" dirty="0" smtClean="0"/>
              <a:t> </a:t>
            </a:r>
            <a:r>
              <a:rPr lang="ru-RU" sz="1900" dirty="0" err="1" smtClean="0"/>
              <a:t>визначні</a:t>
            </a:r>
            <a:r>
              <a:rPr lang="ru-RU" sz="1900" dirty="0" smtClean="0"/>
              <a:t> </a:t>
            </a:r>
            <a:r>
              <a:rPr lang="ru-RU" sz="1900" dirty="0" err="1" smtClean="0"/>
              <a:t>місця</a:t>
            </a:r>
            <a:r>
              <a:rPr lang="ru-RU" sz="1900" dirty="0" smtClean="0"/>
              <a:t> та </a:t>
            </a:r>
            <a:r>
              <a:rPr lang="ru-RU" sz="1900" dirty="0" err="1" smtClean="0"/>
              <a:t>інфраструктуру</a:t>
            </a:r>
            <a:r>
              <a:rPr lang="ru-RU" sz="1900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37134" y="6944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1655" y="2781517"/>
            <a:ext cx="3510898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57188"/>
            <a:r>
              <a:rPr lang="ru-RU" b="1" dirty="0">
                <a:solidFill>
                  <a:srgbClr val="92D050"/>
                </a:solidFill>
              </a:rPr>
              <a:t>Структура:</a:t>
            </a:r>
          </a:p>
          <a:p>
            <a:pPr marL="714375" indent="-3571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 err="1" smtClean="0"/>
              <a:t>інформаційний</a:t>
            </a:r>
            <a:r>
              <a:rPr lang="ru-RU" sz="1600" dirty="0" smtClean="0"/>
              <a:t> </a:t>
            </a:r>
            <a:r>
              <a:rPr lang="ru-RU" sz="1600" dirty="0"/>
              <a:t>портал;</a:t>
            </a:r>
          </a:p>
          <a:p>
            <a:pPr marL="714375" indent="-3571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 err="1" smtClean="0"/>
              <a:t>мобильний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додаток</a:t>
            </a:r>
            <a:r>
              <a:rPr lang="ru-RU" sz="1600" dirty="0" smtClean="0"/>
              <a:t>;</a:t>
            </a:r>
            <a:endParaRPr lang="ru-RU" sz="1600" dirty="0"/>
          </a:p>
          <a:p>
            <a:pPr marL="714375" indent="-3571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таблички </a:t>
            </a:r>
            <a:r>
              <a:rPr lang="ru-RU" sz="1600" dirty="0" smtClean="0"/>
              <a:t>з </a:t>
            </a:r>
            <a:r>
              <a:rPr lang="en-US" sz="1600" dirty="0"/>
              <a:t>QR</a:t>
            </a:r>
            <a:r>
              <a:rPr lang="ru-RU" sz="1600" dirty="0"/>
              <a:t>-кодами</a:t>
            </a:r>
            <a:r>
              <a:rPr lang="ru-RU" sz="1600" dirty="0" smtClean="0"/>
              <a:t>.</a:t>
            </a:r>
            <a:endParaRPr lang="uk-UA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308" y="6242462"/>
            <a:ext cx="401841" cy="2870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94" y="6242461"/>
            <a:ext cx="401697" cy="2869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191" y="4491887"/>
            <a:ext cx="990785" cy="16407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215" y="4037245"/>
            <a:ext cx="1031831" cy="1854599"/>
          </a:xfrm>
          <a:prstGeom prst="rect">
            <a:avLst/>
          </a:prstGeom>
        </p:spPr>
      </p:pic>
      <p:pic>
        <p:nvPicPr>
          <p:cNvPr id="1026" name="Picture 2" descr="https://www.mobicommerce.net/wp-content/uploads/2017/03/phone_1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89" y="3857586"/>
            <a:ext cx="1074029" cy="21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166" y="5507286"/>
            <a:ext cx="646613" cy="7691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1766" y="4260883"/>
            <a:ext cx="3148967" cy="21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uk-UA" dirty="0" smtClean="0"/>
              <a:t>Головна сторінка</a:t>
            </a:r>
            <a:endParaRPr lang="uk-UA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726705" y="2548994"/>
            <a:ext cx="7860458" cy="4037544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Головна сторінка виконує роль обкладинки </a:t>
            </a:r>
            <a:r>
              <a:rPr lang="uk-UA" sz="2400" dirty="0" err="1" smtClean="0"/>
              <a:t>сайта</a:t>
            </a:r>
            <a:r>
              <a:rPr lang="uk-UA" sz="2400" dirty="0" smtClean="0"/>
              <a:t> та надає користувачу можливість швидко зрозуміти суть наявного контенту. </a:t>
            </a:r>
          </a:p>
          <a:p>
            <a:r>
              <a:rPr lang="uk-UA" sz="2400" dirty="0" smtClean="0"/>
              <a:t>В системі «Ніжин Туристичний» головна сторінка складається з кількох логічних блоків, а саме: «Варто побачити» – випадкові 4 пам’ятки з загального списку, інформація про аудіо-гід містом та календар пам’ятних дат, блок новин та афіші, а також посилання на мобільний додаток.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37134" y="69448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5" y="0"/>
            <a:ext cx="303270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3388" y="27717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6721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33" y="1806767"/>
            <a:ext cx="6800772" cy="445640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9" y="1323132"/>
            <a:ext cx="9224779" cy="55348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424" y="758925"/>
            <a:ext cx="9300117" cy="706964"/>
          </a:xfrm>
        </p:spPr>
        <p:txBody>
          <a:bodyPr/>
          <a:lstStyle/>
          <a:p>
            <a:r>
              <a:rPr lang="ru-RU" dirty="0" smtClean="0"/>
              <a:t>Блоки «</a:t>
            </a:r>
            <a:r>
              <a:rPr lang="ru-RU" dirty="0" err="1" smtClean="0"/>
              <a:t>Визнач</a:t>
            </a:r>
            <a:r>
              <a:rPr lang="uk-UA" dirty="0" smtClean="0"/>
              <a:t>ні місця» та «Для туриста»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0637134" y="69448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09653" y="2452535"/>
            <a:ext cx="32426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Сторінки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Визначні</a:t>
            </a:r>
            <a:r>
              <a:rPr lang="ru-RU" dirty="0"/>
              <a:t> </a:t>
            </a:r>
            <a:r>
              <a:rPr lang="ru-RU" dirty="0" err="1" smtClean="0"/>
              <a:t>місця</a:t>
            </a:r>
            <a:r>
              <a:rPr lang="ru-RU" dirty="0" smtClean="0"/>
              <a:t>»</a:t>
            </a:r>
            <a:r>
              <a:rPr lang="en-US" dirty="0"/>
              <a:t> </a:t>
            </a:r>
            <a:r>
              <a:rPr lang="uk-UA" dirty="0" smtClean="0"/>
              <a:t>та</a:t>
            </a:r>
            <a:r>
              <a:rPr lang="ru-RU" dirty="0" smtClean="0"/>
              <a:t> </a:t>
            </a:r>
            <a:r>
              <a:rPr lang="ru-RU" dirty="0"/>
              <a:t>«Для туриста» </a:t>
            </a:r>
            <a:r>
              <a:rPr lang="uk-UA" dirty="0" smtClean="0"/>
              <a:t>надають користувачам інформацію про всі пам’ятки та інфраструктуру міста.</a:t>
            </a:r>
          </a:p>
          <a:p>
            <a:endParaRPr lang="uk-UA" dirty="0"/>
          </a:p>
          <a:p>
            <a:r>
              <a:rPr lang="uk-UA" dirty="0" smtClean="0"/>
              <a:t>Пам’ятки можна шукати за назвою або фільтрувати за добою, персоналіями чи категоріями.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9787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770" y="1788673"/>
            <a:ext cx="6746027" cy="441981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90" y="1323132"/>
            <a:ext cx="9224779" cy="55348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230" y="866705"/>
            <a:ext cx="8761413" cy="706964"/>
          </a:xfrm>
        </p:spPr>
        <p:txBody>
          <a:bodyPr/>
          <a:lstStyle/>
          <a:p>
            <a:r>
              <a:rPr lang="ru-RU" dirty="0" smtClean="0"/>
              <a:t>Карта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0637134" y="69448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012" y="2169763"/>
            <a:ext cx="35742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92D050"/>
                </a:solidFill>
              </a:rPr>
              <a:t>Особливості</a:t>
            </a:r>
            <a:r>
              <a:rPr lang="ru-RU" sz="2000" b="1" dirty="0" smtClean="0">
                <a:solidFill>
                  <a:srgbClr val="92D05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фільтрації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унікальні</a:t>
            </a:r>
            <a:r>
              <a:rPr lang="ru-RU" dirty="0" smtClean="0"/>
              <a:t> </a:t>
            </a:r>
            <a:r>
              <a:rPr lang="ru-RU" dirty="0" err="1" smtClean="0"/>
              <a:t>маркери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н</a:t>
            </a:r>
            <a:r>
              <a:rPr lang="ru-RU" dirty="0" err="1" smtClean="0"/>
              <a:t>аявність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пам’яток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9" y="3909480"/>
            <a:ext cx="273367" cy="2733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8" y="4359480"/>
            <a:ext cx="273367" cy="2733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7" y="4809480"/>
            <a:ext cx="273367" cy="2733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6" y="5259480"/>
            <a:ext cx="273367" cy="2733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5" y="5709480"/>
            <a:ext cx="273367" cy="2733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9" y="6156513"/>
            <a:ext cx="273367" cy="27336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25" y="3895260"/>
            <a:ext cx="273367" cy="27336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82" y="4809411"/>
            <a:ext cx="273367" cy="27336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25" y="4361807"/>
            <a:ext cx="273367" cy="27336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15588" y="3846615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археологія</a:t>
            </a:r>
            <a:endParaRPr lang="uk-UA" dirty="0"/>
          </a:p>
        </p:txBody>
      </p:sp>
      <p:sp>
        <p:nvSpPr>
          <p:cNvPr id="29" name="TextBox 28"/>
          <p:cNvSpPr txBox="1"/>
          <p:nvPr/>
        </p:nvSpPr>
        <p:spPr>
          <a:xfrm>
            <a:off x="815588" y="4311497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архітектура</a:t>
            </a:r>
            <a:endParaRPr lang="uk-UA" dirty="0"/>
          </a:p>
        </p:txBody>
      </p:sp>
      <p:sp>
        <p:nvSpPr>
          <p:cNvPr id="30" name="TextBox 29"/>
          <p:cNvSpPr txBox="1"/>
          <p:nvPr/>
        </p:nvSpPr>
        <p:spPr>
          <a:xfrm>
            <a:off x="844164" y="4786940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історія</a:t>
            </a:r>
            <a:endParaRPr lang="uk-UA" dirty="0"/>
          </a:p>
        </p:txBody>
      </p:sp>
      <p:sp>
        <p:nvSpPr>
          <p:cNvPr id="31" name="TextBox 30"/>
          <p:cNvSpPr txBox="1"/>
          <p:nvPr/>
        </p:nvSpPr>
        <p:spPr>
          <a:xfrm>
            <a:off x="844164" y="521149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втрачені</a:t>
            </a:r>
            <a:r>
              <a:rPr lang="ru-RU" dirty="0" smtClean="0"/>
              <a:t> </a:t>
            </a:r>
            <a:r>
              <a:rPr lang="ru-RU" dirty="0" err="1" smtClean="0"/>
              <a:t>місця</a:t>
            </a:r>
            <a:endParaRPr lang="uk-UA" dirty="0"/>
          </a:p>
        </p:txBody>
      </p:sp>
      <p:sp>
        <p:nvSpPr>
          <p:cNvPr id="32" name="TextBox 31"/>
          <p:cNvSpPr txBox="1"/>
          <p:nvPr/>
        </p:nvSpPr>
        <p:spPr>
          <a:xfrm>
            <a:off x="836744" y="5679951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пам’ятники</a:t>
            </a:r>
            <a:endParaRPr lang="uk-UA" dirty="0"/>
          </a:p>
        </p:txBody>
      </p:sp>
      <p:sp>
        <p:nvSpPr>
          <p:cNvPr id="33" name="TextBox 32"/>
          <p:cNvSpPr txBox="1"/>
          <p:nvPr/>
        </p:nvSpPr>
        <p:spPr>
          <a:xfrm>
            <a:off x="840639" y="6111497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музеї</a:t>
            </a:r>
            <a:endParaRPr lang="uk-UA" dirty="0"/>
          </a:p>
        </p:txBody>
      </p:sp>
      <p:sp>
        <p:nvSpPr>
          <p:cNvPr id="34" name="TextBox 33"/>
          <p:cNvSpPr txBox="1"/>
          <p:nvPr/>
        </p:nvSpPr>
        <p:spPr>
          <a:xfrm>
            <a:off x="2806074" y="3838421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інше</a:t>
            </a:r>
            <a:r>
              <a:rPr lang="ru-RU" dirty="0" smtClean="0"/>
              <a:t> </a:t>
            </a:r>
            <a:endParaRPr lang="uk-UA" dirty="0"/>
          </a:p>
        </p:txBody>
      </p:sp>
      <p:sp>
        <p:nvSpPr>
          <p:cNvPr id="35" name="TextBox 34"/>
          <p:cNvSpPr txBox="1"/>
          <p:nvPr/>
        </p:nvSpPr>
        <p:spPr>
          <a:xfrm>
            <a:off x="2811276" y="431124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театр</a:t>
            </a:r>
            <a:endParaRPr lang="uk-UA" dirty="0"/>
          </a:p>
        </p:txBody>
      </p:sp>
      <p:sp>
        <p:nvSpPr>
          <p:cNvPr id="36" name="TextBox 35"/>
          <p:cNvSpPr txBox="1"/>
          <p:nvPr/>
        </p:nvSpPr>
        <p:spPr>
          <a:xfrm>
            <a:off x="2838877" y="4718801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парк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680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416" y="788940"/>
            <a:ext cx="8761413" cy="706964"/>
          </a:xfrm>
        </p:spPr>
        <p:txBody>
          <a:bodyPr/>
          <a:lstStyle/>
          <a:p>
            <a:pPr algn="r"/>
            <a:r>
              <a:rPr lang="ru-RU" dirty="0" err="1" smtClean="0"/>
              <a:t>Мобільна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адаптація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5" y="694482"/>
            <a:ext cx="2936769" cy="5225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637134" y="69448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42" y="1232630"/>
            <a:ext cx="2912296" cy="5181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71" y="1893249"/>
            <a:ext cx="2790374" cy="4964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461250" y="2806102"/>
            <a:ext cx="345315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92D050"/>
                </a:solidFill>
              </a:rPr>
              <a:t>Мобільна адаптація </a:t>
            </a:r>
            <a:r>
              <a:rPr lang="uk-UA" dirty="0" smtClean="0"/>
              <a:t>– важлива частина інформаційної</a:t>
            </a:r>
          </a:p>
          <a:p>
            <a:r>
              <a:rPr lang="uk-UA" dirty="0" smtClean="0"/>
              <a:t>системи, оскільки вона має бути доступна на всіх типах пристроїв. Весь функціонал сайту доступний у його мобільній версії.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6499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36" y="2500752"/>
            <a:ext cx="2500080" cy="4448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527" y="871831"/>
            <a:ext cx="8761413" cy="706964"/>
          </a:xfrm>
        </p:spPr>
        <p:txBody>
          <a:bodyPr/>
          <a:lstStyle/>
          <a:p>
            <a:r>
              <a:rPr lang="ru-RU" dirty="0" err="1" smtClean="0"/>
              <a:t>Мобільний</a:t>
            </a:r>
            <a:r>
              <a:rPr lang="ru-RU" dirty="0" smtClean="0"/>
              <a:t> </a:t>
            </a:r>
            <a:r>
              <a:rPr lang="ru-RU" dirty="0" err="1" smtClean="0"/>
              <a:t>додаток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880" y="2317750"/>
            <a:ext cx="8761412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 smtClean="0">
                <a:solidFill>
                  <a:srgbClr val="92D050"/>
                </a:solidFill>
              </a:rPr>
              <a:t>Особливості</a:t>
            </a:r>
            <a:r>
              <a:rPr lang="ru-RU" sz="2000" b="1" dirty="0" smtClean="0">
                <a:solidFill>
                  <a:srgbClr val="92D050"/>
                </a:solidFill>
              </a:rPr>
              <a:t>: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Доступний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Android</a:t>
            </a:r>
            <a:r>
              <a:rPr lang="ru-RU" dirty="0" smtClean="0">
                <a:solidFill>
                  <a:schemeClr val="tx1"/>
                </a:solidFill>
              </a:rPr>
              <a:t> 3.0.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Підтримує</a:t>
            </a:r>
            <a:r>
              <a:rPr lang="ru-RU" dirty="0" smtClean="0">
                <a:solidFill>
                  <a:schemeClr val="tx1"/>
                </a:solidFill>
              </a:rPr>
              <a:t> 97.4% </a:t>
            </a:r>
            <a:r>
              <a:rPr lang="ru-RU" dirty="0" err="1" smtClean="0">
                <a:solidFill>
                  <a:schemeClr val="tx1"/>
                </a:solidFill>
              </a:rPr>
              <a:t>пристроїв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Займає</a:t>
            </a:r>
            <a:r>
              <a:rPr lang="ru-RU" dirty="0" smtClean="0">
                <a:solidFill>
                  <a:schemeClr val="tx1"/>
                </a:solidFill>
              </a:rPr>
              <a:t> мало </a:t>
            </a:r>
            <a:r>
              <a:rPr lang="ru-RU" dirty="0" err="1" smtClean="0">
                <a:solidFill>
                  <a:schemeClr val="tx1"/>
                </a:solidFill>
              </a:rPr>
              <a:t>місця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Має</a:t>
            </a:r>
            <a:r>
              <a:rPr lang="ru-RU" dirty="0" smtClean="0">
                <a:solidFill>
                  <a:schemeClr val="tx1"/>
                </a:solidFill>
              </a:rPr>
              <a:t> 2 </a:t>
            </a:r>
            <a:r>
              <a:rPr lang="ru-RU" dirty="0" err="1" smtClean="0">
                <a:solidFill>
                  <a:schemeClr val="tx1"/>
                </a:solidFill>
              </a:rPr>
              <a:t>мови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68" y="1882269"/>
            <a:ext cx="2563861" cy="4561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18" y="1275321"/>
            <a:ext cx="2656964" cy="4727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637134" y="69448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2" y="4755696"/>
            <a:ext cx="1443780" cy="1717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08" y="4688434"/>
            <a:ext cx="1162530" cy="192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8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QR-</a:t>
            </a:r>
            <a:r>
              <a:rPr lang="ru-RU" dirty="0" smtClean="0"/>
              <a:t>сканер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7806" y="2635249"/>
            <a:ext cx="3531345" cy="34163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Використовується</a:t>
            </a:r>
            <a:r>
              <a:rPr lang="ru-RU" dirty="0" smtClean="0"/>
              <a:t> камера пристрою.</a:t>
            </a:r>
          </a:p>
          <a:p>
            <a:r>
              <a:rPr lang="ru-RU" dirty="0" smtClean="0"/>
              <a:t>Створено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ніж</a:t>
            </a:r>
            <a:r>
              <a:rPr lang="ru-RU" dirty="0" smtClean="0"/>
              <a:t> 120 </a:t>
            </a:r>
            <a:r>
              <a:rPr lang="ru-RU" dirty="0" err="1" smtClean="0"/>
              <a:t>табличок</a:t>
            </a:r>
            <a:r>
              <a:rPr lang="ru-RU" dirty="0" smtClean="0"/>
              <a:t> </a:t>
            </a:r>
            <a:r>
              <a:rPr lang="ru-RU" dirty="0"/>
              <a:t>з</a:t>
            </a:r>
            <a:r>
              <a:rPr lang="ru-RU" dirty="0" smtClean="0"/>
              <a:t> кодами.</a:t>
            </a:r>
          </a:p>
          <a:p>
            <a:r>
              <a:rPr lang="ru-RU" dirty="0" smtClean="0"/>
              <a:t>Таблички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відскановані</a:t>
            </a:r>
            <a:r>
              <a:rPr lang="ru-RU" dirty="0" smtClean="0"/>
              <a:t> як через </a:t>
            </a:r>
            <a:r>
              <a:rPr lang="ru-RU" dirty="0" err="1" smtClean="0"/>
              <a:t>додаток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, так й </a:t>
            </a: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en-US" dirty="0" smtClean="0"/>
              <a:t>QR-</a:t>
            </a:r>
            <a:r>
              <a:rPr lang="uk-UA" dirty="0" smtClean="0"/>
              <a:t>сканерами.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4211" y="2441615"/>
            <a:ext cx="4639732" cy="3479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18855" r="27344" b="21561"/>
          <a:stretch/>
        </p:blipFill>
        <p:spPr>
          <a:xfrm rot="5400000">
            <a:off x="-233064" y="2652364"/>
            <a:ext cx="4692154" cy="3005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637134" y="69448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089" y="773646"/>
            <a:ext cx="8761413" cy="706964"/>
          </a:xfrm>
        </p:spPr>
        <p:txBody>
          <a:bodyPr/>
          <a:lstStyle/>
          <a:p>
            <a:r>
              <a:rPr lang="en-US" dirty="0" smtClean="0"/>
              <a:t>GPS-</a:t>
            </a:r>
            <a:r>
              <a:rPr lang="ru-RU" dirty="0" err="1" smtClean="0"/>
              <a:t>функціонал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4249" y="2587241"/>
            <a:ext cx="3717083" cy="3416300"/>
          </a:xfrm>
        </p:spPr>
        <p:txBody>
          <a:bodyPr/>
          <a:lstStyle/>
          <a:p>
            <a:r>
              <a:rPr lang="ru-RU" dirty="0" err="1" smtClean="0"/>
              <a:t>Сторінка</a:t>
            </a:r>
            <a:r>
              <a:rPr lang="ru-RU" dirty="0" smtClean="0"/>
              <a:t> «Карта» - </a:t>
            </a:r>
            <a:r>
              <a:rPr lang="ru-RU" dirty="0" err="1" smtClean="0"/>
              <a:t>відображення</a:t>
            </a:r>
            <a:r>
              <a:rPr lang="ru-RU" dirty="0" smtClean="0"/>
              <a:t> </a:t>
            </a:r>
            <a:r>
              <a:rPr lang="ru-RU" dirty="0" err="1" smtClean="0"/>
              <a:t>туристичних</a:t>
            </a:r>
            <a:r>
              <a:rPr lang="ru-RU" dirty="0" smtClean="0"/>
              <a:t> </a:t>
            </a:r>
            <a:r>
              <a:rPr lang="ru-RU" dirty="0" err="1" smtClean="0"/>
              <a:t>об’єктів</a:t>
            </a:r>
            <a:r>
              <a:rPr lang="ru-RU" dirty="0" smtClean="0"/>
              <a:t>, </a:t>
            </a:r>
            <a:r>
              <a:rPr lang="ru-RU" dirty="0" err="1" smtClean="0"/>
              <a:t>фільтр</a:t>
            </a:r>
            <a:r>
              <a:rPr lang="ru-RU" dirty="0" smtClean="0"/>
              <a:t>, </a:t>
            </a:r>
            <a:r>
              <a:rPr lang="ru-RU" dirty="0" err="1" smtClean="0"/>
              <a:t>геолокація</a:t>
            </a:r>
            <a:r>
              <a:rPr lang="ru-RU" dirty="0" smtClean="0"/>
              <a:t> та </a:t>
            </a:r>
            <a:r>
              <a:rPr lang="ru-RU" dirty="0" err="1" smtClean="0"/>
              <a:t>навигація</a:t>
            </a:r>
            <a:r>
              <a:rPr lang="ru-RU" dirty="0" smtClean="0"/>
              <a:t> через </a:t>
            </a:r>
            <a:r>
              <a:rPr lang="en-US" dirty="0" smtClean="0"/>
              <a:t>Google Maps</a:t>
            </a:r>
            <a:r>
              <a:rPr lang="uk-UA" dirty="0" smtClean="0"/>
              <a:t>.</a:t>
            </a:r>
            <a:endParaRPr lang="ru-RU" dirty="0" smtClean="0"/>
          </a:p>
          <a:p>
            <a:r>
              <a:rPr lang="ru-RU" dirty="0" err="1" smtClean="0"/>
              <a:t>Сторінка</a:t>
            </a:r>
            <a:r>
              <a:rPr lang="ru-RU" dirty="0" smtClean="0"/>
              <a:t> «</a:t>
            </a:r>
            <a:r>
              <a:rPr lang="ru-RU" dirty="0" err="1" smtClean="0"/>
              <a:t>Поруч</a:t>
            </a:r>
            <a:r>
              <a:rPr lang="ru-RU" dirty="0" smtClean="0"/>
              <a:t>» - </a:t>
            </a:r>
            <a:r>
              <a:rPr lang="ru-RU" dirty="0" err="1" smtClean="0"/>
              <a:t>відображення</a:t>
            </a:r>
            <a:r>
              <a:rPr lang="ru-RU" dirty="0" smtClean="0"/>
              <a:t> </a:t>
            </a:r>
            <a:r>
              <a:rPr lang="ru-RU" dirty="0" err="1" smtClean="0"/>
              <a:t>найближчих</a:t>
            </a:r>
            <a:r>
              <a:rPr lang="ru-RU" dirty="0" smtClean="0"/>
              <a:t> </a:t>
            </a:r>
            <a:r>
              <a:rPr lang="ru-RU" dirty="0" err="1" smtClean="0"/>
              <a:t>пам’яток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7" y="1760536"/>
            <a:ext cx="2441674" cy="4340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58" y="1666344"/>
            <a:ext cx="2756594" cy="4900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73" y="2020773"/>
            <a:ext cx="2598452" cy="4619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565694" y="694482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smtClean="0">
                <a:solidFill>
                  <a:schemeClr val="bg1"/>
                </a:solidFill>
              </a:rPr>
              <a:t> 9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6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291</TotalTime>
  <Words>344</Words>
  <Application>Microsoft Office PowerPoint</Application>
  <PresentationFormat>Произвольный</PresentationFormat>
  <Paragraphs>55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Ион (конференц-зал)</vt:lpstr>
      <vt:lpstr>НІЖИН ТУРИСТИЧНИЙ  Система мобільних додатків для отримання туристичних послуг</vt:lpstr>
      <vt:lpstr>Що таке «Ніжин Туристичний»?</vt:lpstr>
      <vt:lpstr>Головна сторінка</vt:lpstr>
      <vt:lpstr>Блоки «Визначні місця» та «Для туриста»</vt:lpstr>
      <vt:lpstr>Карта</vt:lpstr>
      <vt:lpstr>Мобільна адаптація</vt:lpstr>
      <vt:lpstr>Мобільний додаток</vt:lpstr>
      <vt:lpstr>QR-сканер</vt:lpstr>
      <vt:lpstr>GPS-функціонал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ИНТУИТИВНО ПОНЯТНОГО ИНТЕРФЕЙСА ПОРТАЛА И МОБИЛЬНОГО ПРИЛОЖЕНИЯ НА ОСНОВЕ СИСТЕМЫ «НЕЖИН ТУРИСТИЧЕСКИЙ»</dc:title>
  <dc:creator>пользователь Microsoft Office</dc:creator>
  <cp:lastModifiedBy>DNA7 X86</cp:lastModifiedBy>
  <cp:revision>35</cp:revision>
  <dcterms:created xsi:type="dcterms:W3CDTF">2017-04-25T21:11:32Z</dcterms:created>
  <dcterms:modified xsi:type="dcterms:W3CDTF">2017-06-15T21:01:20Z</dcterms:modified>
</cp:coreProperties>
</file>